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2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4" r:id="rId12"/>
    <p:sldId id="265" r:id="rId13"/>
    <p:sldId id="266" r:id="rId14"/>
    <p:sldId id="270" r:id="rId15"/>
    <p:sldId id="267" r:id="rId16"/>
    <p:sldId id="268" r:id="rId17"/>
    <p:sldId id="269" r:id="rId18"/>
    <p:sldId id="272" r:id="rId19"/>
    <p:sldId id="271" r:id="rId20"/>
    <p:sldId id="26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59" autoAdjust="0"/>
    <p:restoredTop sz="93184" autoAdjust="0"/>
  </p:normalViewPr>
  <p:slideViewPr>
    <p:cSldViewPr snapToGrid="0">
      <p:cViewPr varScale="1">
        <p:scale>
          <a:sx n="74" d="100"/>
          <a:sy n="74" d="100"/>
        </p:scale>
        <p:origin x="69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92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39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24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93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12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6/2/2019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6/2/2019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6/2/2019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6/2/2019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6/2/2019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6/2/2019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6/2/2019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6/2/2019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6/2/2019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6/2/2019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9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22.png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23.png"/><Relationship Id="rId9" Type="http://schemas.openxmlformats.org/officeDocument/2006/relationships/image" Target="../media/image1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8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4.png"/><Relationship Id="rId10" Type="http://schemas.openxmlformats.org/officeDocument/2006/relationships/image" Target="../media/image13.png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6.jpg"/><Relationship Id="rId10" Type="http://schemas.openxmlformats.org/officeDocument/2006/relationships/image" Target="../media/image15.png"/><Relationship Id="rId9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8.svg"/><Relationship Id="rId4" Type="http://schemas.openxmlformats.org/officeDocument/2006/relationships/image" Target="../media/image10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My day at the Science Festival</a:t>
            </a:r>
            <a:endParaRPr lang="en-US" sz="80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3188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Hector Rowe</a:t>
            </a:r>
            <a:endParaRPr lang="en-US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xmlns="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3790715" y="4482751"/>
            <a:ext cx="3194131" cy="3194131"/>
          </a:xfrm>
          <a:prstGeom prst="rect">
            <a:avLst/>
          </a:prstGeom>
        </p:spPr>
      </p:pic>
      <p:pic>
        <p:nvPicPr>
          <p:cNvPr id="11" name="Graphic 10" descr="Microscope">
            <a:extLst>
              <a:ext uri="{FF2B5EF4-FFF2-40B4-BE49-F238E27FC236}">
                <a16:creationId xmlns:a16="http://schemas.microsoft.com/office/drawing/2014/main" xmlns="" id="{3CB00449-E308-4DF3-9CFD-9A7D30B672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338607" flipH="1">
            <a:off x="-587261" y="1663257"/>
            <a:ext cx="2684499" cy="2684499"/>
          </a:xfrm>
          <a:prstGeom prst="rect">
            <a:avLst/>
          </a:prstGeom>
        </p:spPr>
      </p:pic>
      <p:pic>
        <p:nvPicPr>
          <p:cNvPr id="13" name="Graphic 12" descr="Test tubes">
            <a:extLst>
              <a:ext uri="{FF2B5EF4-FFF2-40B4-BE49-F238E27FC236}">
                <a16:creationId xmlns:a16="http://schemas.microsoft.com/office/drawing/2014/main" xmlns="" id="{6A56DF0C-1331-406E-AEE6-06E0E59FB9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1078969">
            <a:off x="1920309" y="4797205"/>
            <a:ext cx="2453456" cy="2453456"/>
          </a:xfrm>
          <a:prstGeom prst="rect">
            <a:avLst/>
          </a:prstGeom>
        </p:spPr>
      </p:pic>
      <p:pic>
        <p:nvPicPr>
          <p:cNvPr id="7" name="Graphic 6" descr="Beaker">
            <a:extLst>
              <a:ext uri="{FF2B5EF4-FFF2-40B4-BE49-F238E27FC236}">
                <a16:creationId xmlns:a16="http://schemas.microsoft.com/office/drawing/2014/main" xmlns="" id="{88D22565-F42F-439B-A6A4-CF161165E6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213697">
            <a:off x="-491837" y="3688628"/>
            <a:ext cx="3245427" cy="3245427"/>
          </a:xfrm>
          <a:prstGeom prst="rect">
            <a:avLst/>
          </a:prstGeom>
        </p:spPr>
      </p:pic>
      <p:pic>
        <p:nvPicPr>
          <p:cNvPr id="9" name="Graphic 8" descr="Flask">
            <a:extLst>
              <a:ext uri="{FF2B5EF4-FFF2-40B4-BE49-F238E27FC236}">
                <a16:creationId xmlns:a16="http://schemas.microsoft.com/office/drawing/2014/main" xmlns="" id="{B46E3E84-D1E6-4422-AA93-3EE98A821B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 rot="20451125">
            <a:off x="8552873" y="-83149"/>
            <a:ext cx="3005286" cy="3005286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xmlns="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xmlns="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EA098C1-E19E-4D03-9A35-14569BC7C1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8899813" y="0"/>
            <a:ext cx="3884322" cy="6858000"/>
            <a:chOff x="8899813" y="0"/>
            <a:chExt cx="3884322" cy="6858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3" name="Graphic 12" descr="Beaker">
              <a:extLst>
                <a:ext uri="{FF2B5EF4-FFF2-40B4-BE49-F238E27FC236}">
                  <a16:creationId xmlns:a16="http://schemas.microsoft.com/office/drawing/2014/main" xmlns="" id="{BF2CC76A-FBA9-49E0-9F1C-2C5299495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8899813" y="2973678"/>
              <a:ext cx="3884322" cy="3884322"/>
            </a:xfrm>
            <a:prstGeom prst="rect">
              <a:avLst/>
            </a:prstGeom>
          </p:spPr>
        </p:pic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838200" y="365124"/>
            <a:ext cx="8061613" cy="600991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  <a:t>Then I played a game where you had to move circles from one side to the other side.</a:t>
            </a:r>
            <a:b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</a:b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  <a:t>You couldn’t put a big one on a small one, otherwise it would squish it. But, you could put a small one on a big one. You could only move one circle at a time and it was easy to start with but then it got hard.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104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EA098C1-E19E-4D03-9A35-14569BC7C1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8899813" y="0"/>
            <a:ext cx="3884322" cy="6858000"/>
            <a:chOff x="8899813" y="0"/>
            <a:chExt cx="3884322" cy="6858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3" name="Graphic 12" descr="Beaker">
              <a:extLst>
                <a:ext uri="{FF2B5EF4-FFF2-40B4-BE49-F238E27FC236}">
                  <a16:creationId xmlns:a16="http://schemas.microsoft.com/office/drawing/2014/main" xmlns="" id="{BF2CC76A-FBA9-49E0-9F1C-2C5299495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8899813" y="2973678"/>
              <a:ext cx="3884322" cy="388432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2647" y="547687"/>
            <a:ext cx="7677150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9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82" y="365125"/>
            <a:ext cx="8378529" cy="102725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  <a:t>After this we had our lunch. It was very windy!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Rockwell" panose="02060603020205020403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BBB712D-326E-462C-A8F9-C3C7398258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8759536" y="0"/>
            <a:ext cx="4266669" cy="6858000"/>
            <a:chOff x="8759536" y="0"/>
            <a:chExt cx="4266669" cy="6858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1" name="Graphic 10" descr="Flask">
              <a:extLst>
                <a:ext uri="{FF2B5EF4-FFF2-40B4-BE49-F238E27FC236}">
                  <a16:creationId xmlns:a16="http://schemas.microsoft.com/office/drawing/2014/main" xmlns="" id="{C1AB70EC-6FF8-4DB3-A7E7-E489257F8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8759536" y="2591331"/>
              <a:ext cx="4266669" cy="4266669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50666" y="1675590"/>
            <a:ext cx="3519760" cy="469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5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84" y="365125"/>
            <a:ext cx="8378529" cy="177276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  <a:t>After lunch I looked at some fossils and I held a velociraptor skull and a bigger dinosaur skull.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Rockwell" panose="02060603020205020403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C15E21A-C111-4D39-BB47-E83988E5A0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9055676" y="0"/>
            <a:ext cx="3193475" cy="6954260"/>
            <a:chOff x="9055676" y="0"/>
            <a:chExt cx="3193475" cy="695426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2" name="Graphic 11" descr="Test tubes">
              <a:extLst>
                <a:ext uri="{FF2B5EF4-FFF2-40B4-BE49-F238E27FC236}">
                  <a16:creationId xmlns:a16="http://schemas.microsoft.com/office/drawing/2014/main" xmlns="" id="{57BD2CFA-105C-4606-859E-A8413C62B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9450534" y="4155643"/>
              <a:ext cx="2798617" cy="279861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039" y="2537136"/>
            <a:ext cx="2951878" cy="39358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8218" y="2537134"/>
            <a:ext cx="2951878" cy="39358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8621" y="2537134"/>
            <a:ext cx="2951878" cy="393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1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8 -2.96296E-6 L -0.13893 0.04005 C -0.16705 0.04908 -0.20937 0.05394 -0.25377 0.05394 C -0.30429 0.05394 -0.34479 0.04908 -0.37291 0.04005 L -0.50833 -2.96296E-6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47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652" y="466172"/>
            <a:ext cx="8378529" cy="208186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  <a:t>Then we went outside and went for a walk. I did some bush craft and tried to light a fire but it was hard and too windy so it kept blowing out.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Rockwell" panose="02060603020205020403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EB226A9-D9EE-4576-B6BE-BA2E94C161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8936181" y="0"/>
            <a:ext cx="3890553" cy="6904758"/>
            <a:chOff x="8936181" y="0"/>
            <a:chExt cx="3890553" cy="690475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1" name="Graphic 10" descr="Microscope">
              <a:extLst>
                <a:ext uri="{FF2B5EF4-FFF2-40B4-BE49-F238E27FC236}">
                  <a16:creationId xmlns:a16="http://schemas.microsoft.com/office/drawing/2014/main" xmlns="" id="{A9B090FE-5998-4BAC-AB8D-6F40D44C8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 flipH="1">
              <a:off x="8936181" y="3014205"/>
              <a:ext cx="3890553" cy="3890553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5321" y="2548033"/>
            <a:ext cx="5523190" cy="414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9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84" y="365125"/>
            <a:ext cx="8378529" cy="13255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  <a:t>When we were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  <a:t>inside, I tried standing on a windsurf.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Rockwell" panose="02060603020205020403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98EA88B-C439-4F17-9585-820972CE0B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9009186" y="0"/>
            <a:ext cx="3668917" cy="6941127"/>
            <a:chOff x="9009186" y="0"/>
            <a:chExt cx="3668917" cy="694112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1" name="Graphic 10" descr="Clipboard">
              <a:extLst>
                <a:ext uri="{FF2B5EF4-FFF2-40B4-BE49-F238E27FC236}">
                  <a16:creationId xmlns:a16="http://schemas.microsoft.com/office/drawing/2014/main" xmlns="" id="{4F58D0C9-D25F-4044-8F1B-4190E5A1B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9009186" y="3272210"/>
              <a:ext cx="3668917" cy="3668917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866" y="1690688"/>
            <a:ext cx="3759308" cy="50124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3775" y="1690688"/>
            <a:ext cx="3759308" cy="501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5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84" y="365125"/>
            <a:ext cx="8378529" cy="169549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  <a:t>After this we went inside and looked at the boats. I climbed on some of them. They were very big!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Rockwell" panose="02060603020205020403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98EA88B-C439-4F17-9585-820972CE0B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9009186" y="0"/>
            <a:ext cx="3668917" cy="6941127"/>
            <a:chOff x="9009186" y="0"/>
            <a:chExt cx="3668917" cy="694112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1" name="Graphic 10" descr="Clipboard">
              <a:extLst>
                <a:ext uri="{FF2B5EF4-FFF2-40B4-BE49-F238E27FC236}">
                  <a16:creationId xmlns:a16="http://schemas.microsoft.com/office/drawing/2014/main" xmlns="" id="{4F58D0C9-D25F-4044-8F1B-4190E5A1B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9009186" y="3272210"/>
              <a:ext cx="3668917" cy="366891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8392" y="2279561"/>
            <a:ext cx="5524312" cy="414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0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5127" y="1584101"/>
            <a:ext cx="9144000" cy="3111182"/>
          </a:xfrm>
        </p:spPr>
        <p:txBody>
          <a:bodyPr>
            <a:noAutofit/>
          </a:bodyPr>
          <a:lstStyle/>
          <a:p>
            <a:r>
              <a:rPr lang="en-US" sz="80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I really enjoyed myself at the Science Festival.</a:t>
            </a:r>
            <a:endParaRPr lang="en-US" sz="80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xmlns="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3790715" y="4482751"/>
            <a:ext cx="3194131" cy="3194131"/>
          </a:xfrm>
          <a:prstGeom prst="rect">
            <a:avLst/>
          </a:prstGeom>
        </p:spPr>
      </p:pic>
      <p:pic>
        <p:nvPicPr>
          <p:cNvPr id="11" name="Graphic 10" descr="Microscope">
            <a:extLst>
              <a:ext uri="{FF2B5EF4-FFF2-40B4-BE49-F238E27FC236}">
                <a16:creationId xmlns:a16="http://schemas.microsoft.com/office/drawing/2014/main" xmlns="" id="{3CB00449-E308-4DF3-9CFD-9A7D30B672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338607" flipH="1">
            <a:off x="-587261" y="1663257"/>
            <a:ext cx="2684499" cy="2684499"/>
          </a:xfrm>
          <a:prstGeom prst="rect">
            <a:avLst/>
          </a:prstGeom>
        </p:spPr>
      </p:pic>
      <p:pic>
        <p:nvPicPr>
          <p:cNvPr id="13" name="Graphic 12" descr="Test tubes">
            <a:extLst>
              <a:ext uri="{FF2B5EF4-FFF2-40B4-BE49-F238E27FC236}">
                <a16:creationId xmlns:a16="http://schemas.microsoft.com/office/drawing/2014/main" xmlns="" id="{6A56DF0C-1331-406E-AEE6-06E0E59FB9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1078969">
            <a:off x="1920309" y="4797205"/>
            <a:ext cx="2453456" cy="2453456"/>
          </a:xfrm>
          <a:prstGeom prst="rect">
            <a:avLst/>
          </a:prstGeom>
        </p:spPr>
      </p:pic>
      <p:pic>
        <p:nvPicPr>
          <p:cNvPr id="7" name="Graphic 6" descr="Beaker">
            <a:extLst>
              <a:ext uri="{FF2B5EF4-FFF2-40B4-BE49-F238E27FC236}">
                <a16:creationId xmlns:a16="http://schemas.microsoft.com/office/drawing/2014/main" xmlns="" id="{88D22565-F42F-439B-A6A4-CF161165E6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213697">
            <a:off x="-491837" y="3688628"/>
            <a:ext cx="3245427" cy="3245427"/>
          </a:xfrm>
          <a:prstGeom prst="rect">
            <a:avLst/>
          </a:prstGeom>
        </p:spPr>
      </p:pic>
      <p:pic>
        <p:nvPicPr>
          <p:cNvPr id="9" name="Graphic 8" descr="Flask">
            <a:extLst>
              <a:ext uri="{FF2B5EF4-FFF2-40B4-BE49-F238E27FC236}">
                <a16:creationId xmlns:a16="http://schemas.microsoft.com/office/drawing/2014/main" xmlns="" id="{B46E3E84-D1E6-4422-AA93-3EE98A821B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 rot="20451125">
            <a:off x="8514237" y="-118161"/>
            <a:ext cx="3005286" cy="3005286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xmlns="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xmlns="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84" y="365125"/>
            <a:ext cx="8378529" cy="1325563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  <a:t>First I went to give my tickets to the lady.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57E0B0F-4D29-4786-B2AB-B84D9F8B5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84" y="1825625"/>
            <a:ext cx="837852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400" dirty="0">
              <a:solidFill>
                <a:schemeClr val="accent5">
                  <a:lumMod val="50000"/>
                </a:schemeClr>
              </a:solidFill>
              <a:latin typeface="Tahoma"/>
              <a:ea typeface="Tahoma"/>
              <a:cs typeface="Tahoma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98EA88B-C439-4F17-9585-820972CE0B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9009186" y="0"/>
            <a:ext cx="3668917" cy="6941127"/>
            <a:chOff x="9009186" y="0"/>
            <a:chExt cx="3668917" cy="694112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1" name="Graphic 10" descr="Clipboard">
              <a:extLst>
                <a:ext uri="{FF2B5EF4-FFF2-40B4-BE49-F238E27FC236}">
                  <a16:creationId xmlns:a16="http://schemas.microsoft.com/office/drawing/2014/main" xmlns="" id="{4F58D0C9-D25F-4044-8F1B-4190E5A1B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9009186" y="3272210"/>
              <a:ext cx="3668917" cy="3668917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5864" y="2360858"/>
            <a:ext cx="5810248" cy="348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83" y="96966"/>
            <a:ext cx="8378529" cy="102725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  <a:t>Then I went to the building and made a circuit.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Rockwell" panose="02060603020205020403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FAE49640-1F41-49EF-9DE6-5B8BD818E7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9055676" y="0"/>
            <a:ext cx="3136324" cy="7050231"/>
            <a:chOff x="9055676" y="0"/>
            <a:chExt cx="3136324" cy="705023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2" name="Graphic 11" descr="Shirt">
              <a:extLst>
                <a:ext uri="{FF2B5EF4-FFF2-40B4-BE49-F238E27FC236}">
                  <a16:creationId xmlns:a16="http://schemas.microsoft.com/office/drawing/2014/main" xmlns="" id="{D0B86988-B817-439D-A6A5-180647268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 rot="20887424">
              <a:off x="9541289" y="4083626"/>
              <a:ext cx="1951759" cy="1951759"/>
            </a:xfrm>
            <a:prstGeom prst="rect">
              <a:avLst/>
            </a:prstGeom>
          </p:spPr>
        </p:pic>
        <p:pic>
          <p:nvPicPr>
            <p:cNvPr id="14" name="Graphic 13" descr="Glasses">
              <a:extLst>
                <a:ext uri="{FF2B5EF4-FFF2-40B4-BE49-F238E27FC236}">
                  <a16:creationId xmlns:a16="http://schemas.microsoft.com/office/drawing/2014/main" xmlns="" id="{92AEA3DE-CFDD-499C-B6AD-99345EA1C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795024">
              <a:off x="11018693" y="3451676"/>
              <a:ext cx="1034563" cy="1034563"/>
            </a:xfrm>
            <a:prstGeom prst="rect">
              <a:avLst/>
            </a:prstGeom>
          </p:spPr>
        </p:pic>
        <p:pic>
          <p:nvPicPr>
            <p:cNvPr id="16" name="Graphic 15" descr="Boot">
              <a:extLst>
                <a:ext uri="{FF2B5EF4-FFF2-40B4-BE49-F238E27FC236}">
                  <a16:creationId xmlns:a16="http://schemas.microsoft.com/office/drawing/2014/main" xmlns="" id="{BDFF0140-1CC8-4F76-B83E-EFC26BF59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10697835" y="5595504"/>
              <a:ext cx="1454727" cy="145472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6946" y="1577998"/>
            <a:ext cx="5841731" cy="438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EA098C1-E19E-4D03-9A35-14569BC7C1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8899813" y="0"/>
            <a:ext cx="3884322" cy="6858000"/>
            <a:chOff x="8899813" y="0"/>
            <a:chExt cx="3884322" cy="6858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3" name="Graphic 12" descr="Beaker">
              <a:extLst>
                <a:ext uri="{FF2B5EF4-FFF2-40B4-BE49-F238E27FC236}">
                  <a16:creationId xmlns:a16="http://schemas.microsoft.com/office/drawing/2014/main" xmlns="" id="{BF2CC76A-FBA9-49E0-9F1C-2C5299495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8899813" y="2973678"/>
              <a:ext cx="3884322" cy="3884322"/>
            </a:xfrm>
            <a:prstGeom prst="rect">
              <a:avLst/>
            </a:prstGeom>
          </p:spPr>
        </p:pic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29107" y="7689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  <a:t>Making circuits (continued)……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8338" y="1402456"/>
            <a:ext cx="3885932" cy="51812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57419" y="2055813"/>
            <a:ext cx="4442393" cy="333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50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84" y="365125"/>
            <a:ext cx="8378529" cy="102725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  <a:t>After this I looked at sea creatures through a microscope.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Rockwell" panose="02060603020205020403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BBB712D-326E-462C-A8F9-C3C7398258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8759536" y="0"/>
            <a:ext cx="4266669" cy="6858000"/>
            <a:chOff x="8759536" y="0"/>
            <a:chExt cx="4266669" cy="6858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1" name="Graphic 10" descr="Flask">
              <a:extLst>
                <a:ext uri="{FF2B5EF4-FFF2-40B4-BE49-F238E27FC236}">
                  <a16:creationId xmlns:a16="http://schemas.microsoft.com/office/drawing/2014/main" xmlns="" id="{C1AB70EC-6FF8-4DB3-A7E7-E489257F8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8759536" y="2591331"/>
              <a:ext cx="4266669" cy="4266669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5225" y="1582760"/>
            <a:ext cx="3217505" cy="42900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011" y="2086377"/>
            <a:ext cx="3338244" cy="445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8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84" y="365125"/>
            <a:ext cx="8378529" cy="1027257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  <a:t>Then I went to play Minecraft.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Rockwell" panose="02060603020205020403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C15E21A-C111-4D39-BB47-E83988E5A0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9055676" y="0"/>
            <a:ext cx="3193475" cy="6954260"/>
            <a:chOff x="9055676" y="0"/>
            <a:chExt cx="3193475" cy="695426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2" name="Graphic 11" descr="Test tubes">
              <a:extLst>
                <a:ext uri="{FF2B5EF4-FFF2-40B4-BE49-F238E27FC236}">
                  <a16:creationId xmlns:a16="http://schemas.microsoft.com/office/drawing/2014/main" xmlns="" id="{57BD2CFA-105C-4606-859E-A8413C62B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9450534" y="4155643"/>
              <a:ext cx="2798617" cy="2798617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374" y="2087984"/>
            <a:ext cx="7100348" cy="346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0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84" y="365124"/>
            <a:ext cx="8378529" cy="2218419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  <a:t>Next I went to the </a:t>
            </a:r>
            <a:r>
              <a:rPr lang="en-US" sz="4000" dirty="0" err="1" smtClean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  <a:t>Technocamps</a:t>
            </a:r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  <a:t> stand. I played with the Lego turbine and got a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  <a:t>Technocamps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  <a:t>USB and a </a:t>
            </a:r>
            <a:r>
              <a:rPr lang="en-US" sz="4000" dirty="0" err="1" smtClean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  <a:t>pencilcase</a:t>
            </a:r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  <a:t>.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Rockwell" panose="02060603020205020403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EB226A9-D9EE-4576-B6BE-BA2E94C161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8936181" y="0"/>
            <a:ext cx="3890553" cy="6904758"/>
            <a:chOff x="8936181" y="0"/>
            <a:chExt cx="3890553" cy="690475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1" name="Graphic 10" descr="Microscope">
              <a:extLst>
                <a:ext uri="{FF2B5EF4-FFF2-40B4-BE49-F238E27FC236}">
                  <a16:creationId xmlns:a16="http://schemas.microsoft.com/office/drawing/2014/main" xmlns="" id="{A9B090FE-5998-4BAC-AB8D-6F40D44C8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flipH="1">
              <a:off x="8936181" y="3014205"/>
              <a:ext cx="3890553" cy="3890553"/>
            </a:xfrm>
            <a:prstGeom prst="rect">
              <a:avLst/>
            </a:prstGeom>
          </p:spPr>
        </p:pic>
      </p:grpSp>
      <p:pic>
        <p:nvPicPr>
          <p:cNvPr id="12" name="VID_20190531_113940208_HD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380" y="2481943"/>
            <a:ext cx="7577376" cy="426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03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84" y="365125"/>
            <a:ext cx="8378529" cy="169549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  <a:t>Afterwards I looked through the microscope at sea plastic that was found on the beach.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Rockwell" panose="02060603020205020403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98EA88B-C439-4F17-9585-820972CE0B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9009186" y="0"/>
            <a:ext cx="3668917" cy="6941127"/>
            <a:chOff x="9009186" y="0"/>
            <a:chExt cx="3668917" cy="694112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1" name="Graphic 10" descr="Clipboard">
              <a:extLst>
                <a:ext uri="{FF2B5EF4-FFF2-40B4-BE49-F238E27FC236}">
                  <a16:creationId xmlns:a16="http://schemas.microsoft.com/office/drawing/2014/main" xmlns="" id="{4F58D0C9-D25F-4044-8F1B-4190E5A1B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9009186" y="3272210"/>
              <a:ext cx="3668917" cy="366891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6976" y="2073499"/>
            <a:ext cx="3387144" cy="443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3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83" y="334850"/>
            <a:ext cx="8210593" cy="222804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  <a:t>Next I made slime from PVA glue and borax. I chose to make green slime.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Rockwell" panose="02060603020205020403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FAE49640-1F41-49EF-9DE6-5B8BD818E7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9055676" y="0"/>
            <a:ext cx="3136324" cy="7050231"/>
            <a:chOff x="9055676" y="0"/>
            <a:chExt cx="3136324" cy="705023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2" name="Graphic 11" descr="Shirt">
              <a:extLst>
                <a:ext uri="{FF2B5EF4-FFF2-40B4-BE49-F238E27FC236}">
                  <a16:creationId xmlns:a16="http://schemas.microsoft.com/office/drawing/2014/main" xmlns="" id="{D0B86988-B817-439D-A6A5-180647268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 rot="20887424">
              <a:off x="9541289" y="4083626"/>
              <a:ext cx="1951759" cy="1951759"/>
            </a:xfrm>
            <a:prstGeom prst="rect">
              <a:avLst/>
            </a:prstGeom>
          </p:spPr>
        </p:pic>
        <p:pic>
          <p:nvPicPr>
            <p:cNvPr id="14" name="Graphic 13" descr="Glasses">
              <a:extLst>
                <a:ext uri="{FF2B5EF4-FFF2-40B4-BE49-F238E27FC236}">
                  <a16:creationId xmlns:a16="http://schemas.microsoft.com/office/drawing/2014/main" xmlns="" id="{92AEA3DE-CFDD-499C-B6AD-99345EA1C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795024">
              <a:off x="11018693" y="3451676"/>
              <a:ext cx="1034563" cy="1034563"/>
            </a:xfrm>
            <a:prstGeom prst="rect">
              <a:avLst/>
            </a:prstGeom>
          </p:spPr>
        </p:pic>
        <p:pic>
          <p:nvPicPr>
            <p:cNvPr id="16" name="Graphic 15" descr="Boot">
              <a:extLst>
                <a:ext uri="{FF2B5EF4-FFF2-40B4-BE49-F238E27FC236}">
                  <a16:creationId xmlns:a16="http://schemas.microsoft.com/office/drawing/2014/main" xmlns="" id="{BDFF0140-1CC8-4F76-B83E-EFC26BF59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10697835" y="5595504"/>
              <a:ext cx="1454727" cy="145472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732" y="2562895"/>
            <a:ext cx="2947255" cy="39296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8750" y="2654022"/>
            <a:ext cx="4992427" cy="37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096A91-93C8-4C7A-BF68-944591874A6D}">
  <ds:schemaRefs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16c05727-aa75-4e4a-9b5f-8a80a1165891"/>
    <ds:schemaRef ds:uri="http://purl.org/dc/elements/1.1/"/>
    <ds:schemaRef ds:uri="http://purl.org/dc/dcmitype/"/>
    <ds:schemaRef ds:uri="71af3243-3dd4-4a8d-8c0d-dd76da1f02a5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0</TotalTime>
  <Words>243</Words>
  <Application>Microsoft Office PowerPoint</Application>
  <PresentationFormat>Widescreen</PresentationFormat>
  <Paragraphs>22</Paragraphs>
  <Slides>17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Rockwell</vt:lpstr>
      <vt:lpstr>Tahoma</vt:lpstr>
      <vt:lpstr>Office Theme</vt:lpstr>
      <vt:lpstr>My day at the Science Festival</vt:lpstr>
      <vt:lpstr>First I went to give my tickets to the lady.</vt:lpstr>
      <vt:lpstr>Then I went to the building and made a circuit.</vt:lpstr>
      <vt:lpstr>Making circuits (continued)……</vt:lpstr>
      <vt:lpstr>After this I looked at sea creatures through a microscope.</vt:lpstr>
      <vt:lpstr>Then I went to play Minecraft.</vt:lpstr>
      <vt:lpstr>Next I went to the Technocamps stand. I played with the Lego turbine and got a Technocamps USB and a pencilcase.</vt:lpstr>
      <vt:lpstr>Afterwards I looked through the microscope at sea plastic that was found on the beach.</vt:lpstr>
      <vt:lpstr>Next I made slime from PVA glue and borax. I chose to make green slime.</vt:lpstr>
      <vt:lpstr>Then I played a game where you had to move circles from one side to the other side. You couldn’t put a big one on a small one, otherwise it would squish it. But, you could put a small one on a big one. You could only move one circle at a time and it was easy to start with but then it got hard.  </vt:lpstr>
      <vt:lpstr>PowerPoint Presentation</vt:lpstr>
      <vt:lpstr>After this we had our lunch. It was very windy!</vt:lpstr>
      <vt:lpstr>After lunch I looked at some fossils and I held a velociraptor skull and a bigger dinosaur skull.</vt:lpstr>
      <vt:lpstr>Then we went outside and went for a walk. I did some bush craft and tried to light a fire but it was hard and too windy so it kept blowing out.</vt:lpstr>
      <vt:lpstr>When we were inside, I tried standing on a windsurf.</vt:lpstr>
      <vt:lpstr>After this we went inside and looked at the boats. I climbed on some of them. They were very big!</vt:lpstr>
      <vt:lpstr>I really enjoyed myself at the Science Festival.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2019-05-31T17:12:02Z</dcterms:created>
  <dcterms:modified xsi:type="dcterms:W3CDTF">2019-06-02T17:48:40Z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